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0" r:id="rId3"/>
    <p:sldId id="331" r:id="rId4"/>
    <p:sldId id="332" r:id="rId5"/>
    <p:sldId id="335" r:id="rId6"/>
    <p:sldId id="338" r:id="rId7"/>
    <p:sldId id="333" r:id="rId8"/>
    <p:sldId id="334" r:id="rId9"/>
    <p:sldId id="337" r:id="rId10"/>
    <p:sldId id="33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0F2"/>
    <a:srgbClr val="9999FF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1149" autoAdjust="0"/>
  </p:normalViewPr>
  <p:slideViewPr>
    <p:cSldViewPr snapToGrid="0">
      <p:cViewPr varScale="1">
        <p:scale>
          <a:sx n="80" d="100"/>
          <a:sy n="80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25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56/631/132" TargetMode="External"/><Relationship Id="rId2" Type="http://schemas.openxmlformats.org/officeDocument/2006/relationships/hyperlink" Target="https://learningapps.org/watch?v=pqe9x93d3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Changing</a:t>
            </a:r>
            <a:r>
              <a:rPr lang="hr-HR" sz="6600" dirty="0"/>
              <a:t> </a:t>
            </a:r>
            <a:r>
              <a:rPr lang="hr-HR" sz="6600" dirty="0" err="1"/>
              <a:t>the</a:t>
            </a:r>
            <a:r>
              <a:rPr lang="hr-HR" sz="6600" dirty="0"/>
              <a:t> </a:t>
            </a:r>
            <a:r>
              <a:rPr lang="hr-HR" sz="6600" dirty="0" err="1"/>
              <a:t>world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21" y="1812698"/>
            <a:ext cx="8258365" cy="3084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385" y="5206596"/>
            <a:ext cx="11533239" cy="1384995"/>
          </a:xfrm>
          <a:prstGeom prst="rect">
            <a:avLst/>
          </a:prstGeom>
          <a:noFill/>
          <a:ln w="28575">
            <a:solidFill>
              <a:srgbClr val="5540F2"/>
            </a:solidFill>
          </a:ln>
        </p:spPr>
        <p:txBody>
          <a:bodyPr wrap="square" rtlCol="0">
            <a:spAutoFit/>
          </a:bodyPr>
          <a:lstStyle/>
          <a:p>
            <a:endParaRPr lang="hr-HR" sz="2800" i="1" dirty="0"/>
          </a:p>
          <a:p>
            <a:r>
              <a:rPr lang="hr-HR" sz="2800" dirty="0"/>
              <a:t>I </a:t>
            </a:r>
            <a:r>
              <a:rPr lang="hr-HR" sz="2800" dirty="0" err="1"/>
              <a:t>decided</a:t>
            </a:r>
            <a:r>
              <a:rPr lang="hr-HR" sz="2800" dirty="0"/>
              <a:t> to </a:t>
            </a:r>
            <a:r>
              <a:rPr lang="hr-HR" sz="2800" dirty="0" err="1"/>
              <a:t>help</a:t>
            </a:r>
            <a:r>
              <a:rPr lang="hr-HR" sz="2800" dirty="0"/>
              <a:t> __________________, </a:t>
            </a:r>
            <a:r>
              <a:rPr lang="hr-HR" sz="2800" dirty="0" err="1"/>
              <a:t>because</a:t>
            </a:r>
            <a:r>
              <a:rPr lang="hr-HR" sz="2800" dirty="0"/>
              <a:t> __________________.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00748" y="2521974"/>
            <a:ext cx="678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Ovo je moj način pomoći (zaokruži točnu opciju)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0748" y="2985591"/>
            <a:ext cx="168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Ja sam volonter.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9961" y="3231249"/>
            <a:ext cx="353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Doniram novac: _________ (iznos)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5820" y="3941370"/>
            <a:ext cx="750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Doniram: _____________________  ( npr.: odjeća, hrana, deke, školski pribor.)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0748" y="4466825"/>
            <a:ext cx="14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Nešto drugo: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4301" y="2122146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i="1" dirty="0">
                <a:solidFill>
                  <a:srgbClr val="FF0000"/>
                </a:solidFill>
              </a:rPr>
              <a:t>(naziv organizacije)</a:t>
            </a:r>
          </a:p>
        </p:txBody>
      </p:sp>
    </p:spTree>
    <p:extLst>
      <p:ext uri="{BB962C8B-B14F-4D97-AF65-F5344CB8AC3E}">
        <p14:creationId xmlns:p14="http://schemas.microsoft.com/office/powerpoint/2010/main" val="2343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6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36013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852" y="1569623"/>
            <a:ext cx="87457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recognize</a:t>
            </a:r>
            <a:r>
              <a:rPr lang="hr-HR" sz="2800" dirty="0"/>
              <a:t>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logos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a </a:t>
            </a:r>
            <a:r>
              <a:rPr lang="hr-HR" sz="2800" dirty="0" err="1"/>
              <a:t>charity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/>
              <a:t>Who do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help</a:t>
            </a:r>
            <a:r>
              <a:rPr lang="hr-HR" sz="2800" dirty="0"/>
              <a:t>: </a:t>
            </a:r>
            <a:r>
              <a:rPr lang="hr-HR" sz="2800" dirty="0" err="1"/>
              <a:t>children</a:t>
            </a:r>
            <a:r>
              <a:rPr lang="hr-HR" sz="2800" dirty="0"/>
              <a:t>,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br>
              <a:rPr lang="hr-HR" sz="2800" dirty="0"/>
            </a:b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all</a:t>
            </a:r>
            <a:r>
              <a:rPr lang="hr-HR" sz="2800" dirty="0"/>
              <a:t> </a:t>
            </a:r>
            <a:r>
              <a:rPr lang="hr-HR" sz="2800" dirty="0" err="1"/>
              <a:t>ages</a:t>
            </a:r>
            <a:r>
              <a:rPr lang="hr-HR" sz="2800" dirty="0"/>
              <a:t> </a:t>
            </a:r>
            <a:r>
              <a:rPr lang="hr-HR" sz="2800" dirty="0" err="1"/>
              <a:t>or</a:t>
            </a:r>
            <a:r>
              <a:rPr lang="hr-HR" sz="2800" dirty="0"/>
              <a:t> </a:t>
            </a:r>
            <a:r>
              <a:rPr lang="hr-HR" sz="2800" dirty="0" err="1"/>
              <a:t>animals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dirty="0" err="1"/>
              <a:t>Does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school</a:t>
            </a:r>
            <a:r>
              <a:rPr lang="hr-HR" sz="2800" dirty="0"/>
              <a:t> </a:t>
            </a:r>
            <a:r>
              <a:rPr lang="hr-HR" sz="2800" dirty="0" err="1"/>
              <a:t>help</a:t>
            </a:r>
            <a:r>
              <a:rPr lang="hr-HR" sz="2800" dirty="0"/>
              <a:t>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charities</a:t>
            </a:r>
            <a:r>
              <a:rPr lang="hr-HR" sz="28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098" y="1820347"/>
            <a:ext cx="6069902" cy="2012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04222" y="2032543"/>
            <a:ext cx="3962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5540F2"/>
                </a:solidFill>
              </a:rPr>
              <a:t>dobrotvorna organizacija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1" y="317989"/>
            <a:ext cx="10149449" cy="11455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55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400" y="1856452"/>
            <a:ext cx="2190904" cy="359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44" y="1679472"/>
            <a:ext cx="5877973" cy="3163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8039" y="3030552"/>
            <a:ext cx="40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Što vidiš na slici?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0599" y="3475260"/>
            <a:ext cx="40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Tko je ta djevojčica?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4530" y="3936925"/>
            <a:ext cx="40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Koliko ima godina?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1878" y="4649360"/>
            <a:ext cx="498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Čime se bavi u slobodno vrijeme?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51" y="218455"/>
            <a:ext cx="4544504" cy="67293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56" y="969708"/>
            <a:ext cx="3948336" cy="5837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994" y="91350"/>
            <a:ext cx="4496347" cy="6656109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149396" y="783847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Khloe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0048" y="1307067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Thompson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2005" y="1762555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6920" y="2233726"/>
            <a:ext cx="216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Khloe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Kares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4146" y="3222441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bags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8780" y="3706310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homeless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288" y="4167540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family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0381" y="4626262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friends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1480" y="6116325"/>
            <a:ext cx="252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give</a:t>
            </a: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800" dirty="0" err="1">
                <a:solidFill>
                  <a:schemeClr val="accent1">
                    <a:lumMod val="50000"/>
                  </a:schemeClr>
                </a:solidFill>
              </a:rPr>
              <a:t>toys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6973" y="433970"/>
            <a:ext cx="8391986" cy="39703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Khloe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work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important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think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work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dangerous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anyone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</a:t>
            </a:r>
            <a:r>
              <a:rPr lang="hr-HR" sz="2800" dirty="0" err="1"/>
              <a:t>helps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some </a:t>
            </a:r>
            <a:r>
              <a:rPr lang="hr-HR" sz="2800" dirty="0" err="1"/>
              <a:t>way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anyone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</a:t>
            </a:r>
            <a:r>
              <a:rPr lang="hr-HR" sz="2800" dirty="0" err="1"/>
              <a:t>helps</a:t>
            </a:r>
            <a:r>
              <a:rPr lang="hr-HR" sz="2800" dirty="0"/>
              <a:t> </a:t>
            </a:r>
            <a:r>
              <a:rPr lang="hr-HR" sz="2800" dirty="0" err="1"/>
              <a:t>animals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some </a:t>
            </a:r>
            <a:r>
              <a:rPr lang="hr-HR" sz="2800" dirty="0" err="1"/>
              <a:t>way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1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77" y="863088"/>
            <a:ext cx="6754090" cy="53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445" y="1400847"/>
            <a:ext cx="1074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knowledge</a:t>
            </a:r>
            <a:r>
              <a:rPr lang="hr-HR" sz="2800" dirty="0"/>
              <a:t>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>
                <a:hlinkClick r:id="rId2"/>
              </a:rPr>
              <a:t>https</a:t>
            </a:r>
            <a:r>
              <a:rPr lang="hr-HR" sz="2800" dirty="0">
                <a:hlinkClick r:id="rId2"/>
              </a:rPr>
              <a:t>://</a:t>
            </a:r>
            <a:r>
              <a:rPr lang="hr-HR" sz="2800" dirty="0" err="1">
                <a:hlinkClick r:id="rId2"/>
              </a:rPr>
              <a:t>learningapps.org</a:t>
            </a:r>
            <a:r>
              <a:rPr lang="hr-HR" sz="2800" dirty="0">
                <a:hlinkClick r:id="rId2"/>
              </a:rPr>
              <a:t>/</a:t>
            </a:r>
            <a:r>
              <a:rPr lang="hr-HR" sz="2800" dirty="0" err="1">
                <a:hlinkClick r:id="rId2"/>
              </a:rPr>
              <a:t>watch?v</a:t>
            </a:r>
            <a:r>
              <a:rPr lang="hr-HR" sz="2800" dirty="0">
                <a:hlinkClick r:id="rId2"/>
              </a:rPr>
              <a:t>=</a:t>
            </a:r>
            <a:r>
              <a:rPr lang="hr-HR" sz="2800" dirty="0" err="1">
                <a:hlinkClick r:id="rId2"/>
              </a:rPr>
              <a:t>pqe9x93d318</a:t>
            </a:r>
            <a:r>
              <a:rPr lang="hr-HR" sz="2800" dirty="0"/>
              <a:t> 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>
                <a:hlinkClick r:id="rId3"/>
              </a:rPr>
              <a:t>https</a:t>
            </a:r>
            <a:r>
              <a:rPr lang="hr-HR" sz="2800" dirty="0">
                <a:hlinkClick r:id="rId3"/>
              </a:rPr>
              <a:t>://</a:t>
            </a:r>
            <a:r>
              <a:rPr lang="hr-HR" sz="2800" dirty="0" err="1">
                <a:hlinkClick r:id="rId3"/>
              </a:rPr>
              <a:t>wordwall.net</a:t>
            </a:r>
            <a:r>
              <a:rPr lang="hr-HR" sz="2800" dirty="0">
                <a:hlinkClick r:id="rId3"/>
              </a:rPr>
              <a:t>/</a:t>
            </a:r>
            <a:r>
              <a:rPr lang="hr-HR" sz="2800" dirty="0" err="1">
                <a:hlinkClick r:id="rId3"/>
              </a:rPr>
              <a:t>play</a:t>
            </a:r>
            <a:r>
              <a:rPr lang="hr-HR" sz="2800" dirty="0">
                <a:hlinkClick r:id="rId3"/>
              </a:rPr>
              <a:t>/256/631/132</a:t>
            </a:r>
            <a:r>
              <a:rPr lang="hr-H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4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130" y="190500"/>
            <a:ext cx="50881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remember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Khloe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Where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?</a:t>
            </a:r>
          </a:p>
          <a:p>
            <a:endParaRPr lang="hr-HR" sz="1600" dirty="0"/>
          </a:p>
          <a:p>
            <a:r>
              <a:rPr lang="hr-HR" sz="2400" dirty="0"/>
              <a:t>How </a:t>
            </a:r>
            <a:r>
              <a:rPr lang="hr-HR" sz="2400" dirty="0" err="1"/>
              <a:t>old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?</a:t>
            </a:r>
          </a:p>
          <a:p>
            <a:endParaRPr lang="hr-HR" sz="16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she</a:t>
            </a:r>
            <a:r>
              <a:rPr lang="hr-HR" sz="2400" dirty="0"/>
              <a:t> do?</a:t>
            </a:r>
          </a:p>
          <a:p>
            <a:endParaRPr lang="hr-HR" sz="16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remember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 Ana Rukavina </a:t>
            </a:r>
            <a:r>
              <a:rPr lang="hr-HR" sz="2400" dirty="0" err="1"/>
              <a:t>Foundation</a:t>
            </a:r>
            <a:r>
              <a:rPr lang="hr-HR" sz="24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UNICEF?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Red </a:t>
            </a:r>
            <a:r>
              <a:rPr lang="hr-HR" sz="2400" dirty="0" err="1"/>
              <a:t>Cross</a:t>
            </a:r>
            <a:r>
              <a:rPr lang="hr-HR" sz="24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 err="1"/>
              <a:t>RSPCA</a:t>
            </a:r>
            <a:r>
              <a:rPr lang="hr-HR" sz="24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dirty="0"/>
              <a:t>WWF?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8128" y="1714500"/>
            <a:ext cx="6169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do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/>
              <a:t>? How?</a:t>
            </a:r>
          </a:p>
          <a:p>
            <a:endParaRPr lang="hr-HR" sz="2400" dirty="0"/>
          </a:p>
          <a:p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 </a:t>
            </a:r>
            <a:r>
              <a:rPr lang="hr-HR" sz="2400" dirty="0" err="1"/>
              <a:t>anyone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town</a:t>
            </a:r>
            <a:r>
              <a:rPr lang="hr-HR" sz="2400" dirty="0"/>
              <a:t>/</a:t>
            </a:r>
            <a:r>
              <a:rPr lang="hr-HR" sz="2400" dirty="0" err="1"/>
              <a:t>country</a:t>
            </a:r>
            <a:r>
              <a:rPr lang="hr-HR" sz="2400" dirty="0"/>
              <a:t> </a:t>
            </a:r>
            <a:r>
              <a:rPr lang="hr-HR" sz="2400" dirty="0" err="1"/>
              <a:t>who</a:t>
            </a:r>
            <a:r>
              <a:rPr lang="hr-HR" sz="2400" dirty="0"/>
              <a:t> </a:t>
            </a:r>
            <a:r>
              <a:rPr lang="hr-HR" sz="2400" dirty="0" err="1"/>
              <a:t>needs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someone</a:t>
            </a:r>
            <a:r>
              <a:rPr lang="hr-HR" sz="2400" dirty="0"/>
              <a:t>? How?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need</a:t>
            </a:r>
            <a:r>
              <a:rPr lang="hr-HR" sz="2400" dirty="0"/>
              <a:t> to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  <a:p>
            <a:endParaRPr lang="hr-HR" sz="2400" i="1" dirty="0"/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change</a:t>
            </a:r>
            <a:r>
              <a:rPr lang="hr-HR" sz="2400" dirty="0"/>
              <a:t> </a:t>
            </a:r>
            <a:r>
              <a:rPr lang="hr-HR" sz="2400" dirty="0" err="1"/>
              <a:t>something</a:t>
            </a:r>
            <a:r>
              <a:rPr lang="hr-HR" sz="2400" dirty="0"/>
              <a:t>? How?</a:t>
            </a:r>
          </a:p>
        </p:txBody>
      </p:sp>
    </p:spTree>
    <p:extLst>
      <p:ext uri="{BB962C8B-B14F-4D97-AF65-F5344CB8AC3E}">
        <p14:creationId xmlns:p14="http://schemas.microsoft.com/office/powerpoint/2010/main" val="365634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8464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2591" y="235526"/>
            <a:ext cx="620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u="sng" dirty="0"/>
              <a:t>PROJECT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80" y="2074605"/>
            <a:ext cx="10764748" cy="3642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6662" y="3224979"/>
            <a:ext cx="62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Ima li dobrotvorna organizacija logotip?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2649" y="3748199"/>
            <a:ext cx="62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Kome pomažu?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655" y="4231731"/>
            <a:ext cx="62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Na koji način im pomažu?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4661" y="4636963"/>
            <a:ext cx="62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Što im je potrebno?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4652" y="5153517"/>
            <a:ext cx="628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/>
              <a:t>Koji je njihov broj telefona?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45" y="960665"/>
            <a:ext cx="5724796" cy="50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719484" cy="682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1076" y="642326"/>
            <a:ext cx="641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47.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64" y="228025"/>
            <a:ext cx="7591425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650" y="5076867"/>
            <a:ext cx="7568349" cy="6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327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316</cp:revision>
  <dcterms:created xsi:type="dcterms:W3CDTF">2020-09-19T11:02:00Z</dcterms:created>
  <dcterms:modified xsi:type="dcterms:W3CDTF">2022-09-16T11:20:10Z</dcterms:modified>
</cp:coreProperties>
</file>